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F3DBF5-473B-4AF2-93D5-9F67E484CBE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5CEB85-6131-4036-9CB9-71E12DBE7F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2540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Кабинеты и площадки для изучения ПДД  детьми школьного возраста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996952"/>
            <a:ext cx="4600600" cy="2184648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Яркая наглядность, техническая оснащенность  класса служит повышению мотивации изучения ПДД ребятами. </a:t>
            </a:r>
          </a:p>
        </p:txBody>
      </p:sp>
      <p:pic>
        <p:nvPicPr>
          <p:cNvPr id="1026" name="Picture 2" descr="C:\Users\1\Desktop\5392d589-3968-4078-972d-b1712c308f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8"/>
          <a:stretch/>
        </p:blipFill>
        <p:spPr bwMode="auto">
          <a:xfrm>
            <a:off x="499924" y="2060848"/>
            <a:ext cx="3672408" cy="38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7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Новая пап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8" y="980728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8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f4e9ed92-226e-429b-a8db-3ba0858ca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04" y="320613"/>
            <a:ext cx="6348747" cy="63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9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оборудования учебного кабинета</a:t>
            </a:r>
            <a:endParaRPr lang="ru-RU" dirty="0"/>
          </a:p>
        </p:txBody>
      </p:sp>
      <p:pic>
        <p:nvPicPr>
          <p:cNvPr id="2050" name="Picture 2" descr="C:\Users\1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0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я пап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5"/>
            <a:ext cx="7449592" cy="55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1951"/>
            <a:ext cx="3979168" cy="23630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Кабинет изучения ПДД. Лицей 155 </a:t>
            </a:r>
            <a:r>
              <a:rPr lang="ru-RU" dirty="0" err="1" smtClean="0"/>
              <a:t>г.Уфа</a:t>
            </a:r>
            <a:endParaRPr lang="ru-RU" dirty="0"/>
          </a:p>
        </p:txBody>
      </p:sp>
      <p:pic>
        <p:nvPicPr>
          <p:cNvPr id="1026" name="Picture 2" descr="C:\Users\1\Desktop\d00e0748-ad8e-4ef4-a975-4d8faa35ef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140510" cy="55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Уголок изучения ПДД в школе</a:t>
            </a:r>
            <a:endParaRPr lang="ru-RU" dirty="0"/>
          </a:p>
        </p:txBody>
      </p:sp>
      <p:pic>
        <p:nvPicPr>
          <p:cNvPr id="4098" name="Picture 2" descr="C:\Users\1\Desktop\Новая пап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6072"/>
            <a:ext cx="7704856" cy="513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0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овая папк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06494" cy="52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0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Площадки по изучению ПДД</a:t>
            </a:r>
            <a:endParaRPr lang="ru-RU" dirty="0"/>
          </a:p>
        </p:txBody>
      </p:sp>
      <p:pic>
        <p:nvPicPr>
          <p:cNvPr id="6146" name="Picture 2" descr="C:\Users\1\Desktop\Новая папк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56784" cy="51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9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Новая папк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8291173" cy="55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2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Новая папк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9" y="692696"/>
            <a:ext cx="8610241" cy="57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08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34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Кабинеты и площадки для изучения ПДД  детьми школьного возраста</vt:lpstr>
      <vt:lpstr>Варианты оборудования учебного кабинета</vt:lpstr>
      <vt:lpstr>Презентация PowerPoint</vt:lpstr>
      <vt:lpstr>Презентация PowerPoint</vt:lpstr>
      <vt:lpstr>Уголок изучения ПДД в школе</vt:lpstr>
      <vt:lpstr>Презентация PowerPoint</vt:lpstr>
      <vt:lpstr>Площадки по изучению ПДД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АНК Башнефть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Классы и площадки для изучения ПДД  детьми школьного возраста</dc:title>
  <dc:creator>1</dc:creator>
  <cp:lastModifiedBy>1</cp:lastModifiedBy>
  <cp:revision>3</cp:revision>
  <dcterms:created xsi:type="dcterms:W3CDTF">2020-09-16T12:01:08Z</dcterms:created>
  <dcterms:modified xsi:type="dcterms:W3CDTF">2020-09-16T13:10:04Z</dcterms:modified>
</cp:coreProperties>
</file>